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9"/>
  </p:notesMasterIdLst>
  <p:handoutMasterIdLst>
    <p:handoutMasterId r:id="rId10"/>
  </p:handoutMasterIdLst>
  <p:sldIdLst>
    <p:sldId id="295" r:id="rId2"/>
    <p:sldId id="290" r:id="rId3"/>
    <p:sldId id="296" r:id="rId4"/>
    <p:sldId id="298" r:id="rId5"/>
    <p:sldId id="300" r:id="rId6"/>
    <p:sldId id="297" r:id="rId7"/>
    <p:sldId id="29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51" autoAdjust="0"/>
  </p:normalViewPr>
  <p:slideViewPr>
    <p:cSldViewPr snapToGrid="0" snapToObjects="1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2/11/2023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2/11/2023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39" y="3091109"/>
            <a:ext cx="3362758" cy="1060083"/>
          </a:xfrm>
        </p:spPr>
        <p:txBody>
          <a:bodyPr/>
          <a:lstStyle/>
          <a:p>
            <a:r>
              <a:rPr lang="en-US" sz="6600" dirty="0">
                <a:latin typeface="+mj-lt"/>
                <a:ea typeface="+mn-ea"/>
                <a:cs typeface="+mn-cs"/>
              </a:rPr>
              <a:t>Mystery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DDE1B-6CD3-4FB4-5D56-5C8DF43E98F1}"/>
              </a:ext>
            </a:extLst>
          </p:cNvPr>
          <p:cNvSpPr txBox="1"/>
          <p:nvPr/>
        </p:nvSpPr>
        <p:spPr>
          <a:xfrm>
            <a:off x="1869419" y="4573547"/>
            <a:ext cx="6231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+mj-lt"/>
              </a:rPr>
              <a:t>Team 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BAC3E-B521-68E8-B3F0-50B7AE6BE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642" y="4568263"/>
            <a:ext cx="1003438" cy="100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98248A-292B-185F-045E-357B3B64F8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10"/>
          <a:stretch/>
        </p:blipFill>
        <p:spPr>
          <a:xfrm>
            <a:off x="-1" y="8152"/>
            <a:ext cx="8531259" cy="22262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AB2A43-F96F-5ECF-F24B-3DFDE4D4F6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b="10327"/>
          <a:stretch/>
        </p:blipFill>
        <p:spPr>
          <a:xfrm>
            <a:off x="8445500" y="-26353"/>
            <a:ext cx="3739074" cy="6868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AD96F8-D174-5936-191E-3A246D62A564}"/>
              </a:ext>
            </a:extLst>
          </p:cNvPr>
          <p:cNvSpPr txBox="1"/>
          <p:nvPr/>
        </p:nvSpPr>
        <p:spPr>
          <a:xfrm>
            <a:off x="1869419" y="5028493"/>
            <a:ext cx="656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+mj-lt"/>
              </a:rPr>
              <a:t>Gaurav </a:t>
            </a:r>
            <a:r>
              <a:rPr lang="en-IN" sz="2000" b="1" dirty="0" err="1">
                <a:solidFill>
                  <a:schemeClr val="bg1"/>
                </a:solidFill>
                <a:latin typeface="+mj-lt"/>
              </a:rPr>
              <a:t>Kamble</a:t>
            </a:r>
            <a:r>
              <a:rPr lang="en-IN" sz="2000" b="1" dirty="0">
                <a:solidFill>
                  <a:schemeClr val="bg1"/>
                </a:solidFill>
                <a:latin typeface="+mj-lt"/>
              </a:rPr>
              <a:t>, Sanskruti </a:t>
            </a:r>
            <a:r>
              <a:rPr lang="en-IN" sz="2000" b="1" dirty="0" err="1">
                <a:solidFill>
                  <a:schemeClr val="bg1"/>
                </a:solidFill>
                <a:latin typeface="+mj-lt"/>
              </a:rPr>
              <a:t>Shimple</a:t>
            </a:r>
            <a:endParaRPr lang="en-I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Google Shape;342;p1">
            <a:extLst>
              <a:ext uri="{FF2B5EF4-FFF2-40B4-BE49-F238E27FC236}">
                <a16:creationId xmlns:a16="http://schemas.microsoft.com/office/drawing/2014/main" id="{1792B9EA-693D-094B-641E-DDB2B245796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4924" t="18073" r="19439" b="11023"/>
          <a:stretch/>
        </p:blipFill>
        <p:spPr>
          <a:xfrm>
            <a:off x="1343021" y="6356962"/>
            <a:ext cx="501718" cy="491757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8C03C-0E4D-AE82-C72B-7F04E666EC2F}"/>
              </a:ext>
            </a:extLst>
          </p:cNvPr>
          <p:cNvSpPr txBox="1"/>
          <p:nvPr/>
        </p:nvSpPr>
        <p:spPr>
          <a:xfrm>
            <a:off x="1869419" y="6433563"/>
            <a:ext cx="6231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sym typeface="Twentieth Century"/>
              </a:rPr>
              <a:t>Vishwakarma Institute of Technology, Pune</a:t>
            </a:r>
            <a:endParaRPr lang="en-IN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8196506" cy="559148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altLang="ja-JP" sz="1800" dirty="0"/>
              <a:t>Miss Marple lives in the village of St. Mary Mead and acts as an amateur consulting detective. She is the Godmother of </a:t>
            </a:r>
            <a:r>
              <a:rPr lang="en-US" altLang="ja-JP" sz="1800" dirty="0" err="1"/>
              <a:t>cosy</a:t>
            </a:r>
            <a:r>
              <a:rPr lang="en-US" altLang="ja-JP" sz="1800" dirty="0"/>
              <a:t> crime. She is on her way to a new detective mission, but wasn't able to find her Detective Tools/Gadgets. Help her to get new tools by making a Spy Gadget Website application.</a:t>
            </a:r>
          </a:p>
          <a:p>
            <a:pPr>
              <a:lnSpc>
                <a:spcPct val="100000"/>
              </a:lnSpc>
            </a:pPr>
            <a:r>
              <a:rPr lang="en-US" altLang="ja-JP" sz="1800" dirty="0"/>
              <a:t> Front-end / UI-UX</a:t>
            </a:r>
          </a:p>
          <a:p>
            <a:pPr>
              <a:lnSpc>
                <a:spcPct val="100000"/>
              </a:lnSpc>
            </a:pPr>
            <a:r>
              <a:rPr lang="en-US" altLang="ja-JP" sz="1800" dirty="0"/>
              <a:t> User Login/Signup Page.</a:t>
            </a:r>
          </a:p>
          <a:p>
            <a:pPr>
              <a:lnSpc>
                <a:spcPct val="100000"/>
              </a:lnSpc>
            </a:pPr>
            <a:r>
              <a:rPr lang="en-US" altLang="ja-JP" sz="1800" dirty="0"/>
              <a:t>Add at least 6 gadgets </a:t>
            </a:r>
          </a:p>
          <a:p>
            <a:pPr>
              <a:lnSpc>
                <a:spcPct val="100000"/>
              </a:lnSpc>
            </a:pPr>
            <a:r>
              <a:rPr lang="en-US" altLang="ja-JP" sz="1800" dirty="0"/>
              <a:t>Make a Payment Page / Ordering page.</a:t>
            </a:r>
          </a:p>
          <a:p>
            <a:pPr>
              <a:lnSpc>
                <a:spcPct val="100000"/>
              </a:lnSpc>
            </a:pPr>
            <a:r>
              <a:rPr lang="en-US" altLang="ja-JP" sz="1800" dirty="0"/>
              <a:t>Items selected must be added to the cart.</a:t>
            </a:r>
            <a:endParaRPr lang="ja-JP" altLang="en-US" sz="18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Problem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39A118-506C-944F-CF48-5365B21A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769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70" y="168721"/>
            <a:ext cx="8196500" cy="5838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Technologies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B7A9D-002A-F8E3-DCCB-EA6CA84F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769" y="0"/>
            <a:ext cx="316523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035C43-A84A-290F-9321-7670F04A8652}"/>
              </a:ext>
            </a:extLst>
          </p:cNvPr>
          <p:cNvSpPr txBox="1"/>
          <p:nvPr/>
        </p:nvSpPr>
        <p:spPr>
          <a:xfrm>
            <a:off x="1917700" y="1274820"/>
            <a:ext cx="1993900" cy="43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IN" sz="2400" dirty="0">
                <a:solidFill>
                  <a:schemeClr val="bg1"/>
                </a:solidFill>
              </a:rPr>
              <a:t>Canva</a:t>
            </a:r>
          </a:p>
          <a:p>
            <a:pPr>
              <a:lnSpc>
                <a:spcPct val="300000"/>
              </a:lnSpc>
            </a:pPr>
            <a:r>
              <a:rPr lang="en-IN" sz="2400" dirty="0">
                <a:solidFill>
                  <a:schemeClr val="bg1"/>
                </a:solidFill>
              </a:rPr>
              <a:t>HTML</a:t>
            </a:r>
          </a:p>
          <a:p>
            <a:pPr>
              <a:lnSpc>
                <a:spcPct val="300000"/>
              </a:lnSpc>
            </a:pPr>
            <a:r>
              <a:rPr lang="en-IN" sz="2400" dirty="0">
                <a:solidFill>
                  <a:schemeClr val="bg1"/>
                </a:solidFill>
              </a:rPr>
              <a:t>CSS</a:t>
            </a:r>
          </a:p>
          <a:p>
            <a:pPr>
              <a:lnSpc>
                <a:spcPct val="300000"/>
              </a:lnSpc>
            </a:pPr>
            <a:r>
              <a:rPr lang="en-IN" sz="2400" dirty="0">
                <a:solidFill>
                  <a:schemeClr val="bg1"/>
                </a:solidFill>
              </a:rPr>
              <a:t>JavaScript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6323E0-974A-5617-102E-F7769AE43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t="25809" r="25809" b="25527"/>
          <a:stretch/>
        </p:blipFill>
        <p:spPr bwMode="auto">
          <a:xfrm>
            <a:off x="830270" y="1308100"/>
            <a:ext cx="896930" cy="89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FD7E3C-A616-BCDD-24C1-74CC6A75C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7" t="9335" r="30590" b="12448"/>
          <a:stretch/>
        </p:blipFill>
        <p:spPr bwMode="auto">
          <a:xfrm>
            <a:off x="830268" y="2205030"/>
            <a:ext cx="896931" cy="11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77B11C-299B-90B7-B859-59A8BB355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9" r="25808"/>
          <a:stretch/>
        </p:blipFill>
        <p:spPr bwMode="auto">
          <a:xfrm>
            <a:off x="830270" y="3337912"/>
            <a:ext cx="896930" cy="113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A14340E-B866-CF07-3053-7D89D7BBA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 t="5902" r="33402" b="7441"/>
          <a:stretch/>
        </p:blipFill>
        <p:spPr bwMode="auto">
          <a:xfrm>
            <a:off x="830271" y="4470795"/>
            <a:ext cx="896930" cy="11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EB30B-5B79-9EA3-DFFD-AFAF3F2B9FC6}"/>
              </a:ext>
            </a:extLst>
          </p:cNvPr>
          <p:cNvSpPr txBox="1"/>
          <p:nvPr/>
        </p:nvSpPr>
        <p:spPr>
          <a:xfrm>
            <a:off x="6596604" y="1560640"/>
            <a:ext cx="1993900" cy="43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IN" sz="2400" dirty="0">
                <a:solidFill>
                  <a:schemeClr val="bg1"/>
                </a:solidFill>
              </a:rPr>
              <a:t>Bootstrap</a:t>
            </a:r>
          </a:p>
          <a:p>
            <a:pPr>
              <a:lnSpc>
                <a:spcPct val="300000"/>
              </a:lnSpc>
            </a:pPr>
            <a:r>
              <a:rPr lang="en-IN" sz="2400" dirty="0">
                <a:solidFill>
                  <a:schemeClr val="bg1"/>
                </a:solidFill>
              </a:rPr>
              <a:t>Ajax</a:t>
            </a:r>
          </a:p>
          <a:p>
            <a:pPr>
              <a:lnSpc>
                <a:spcPct val="300000"/>
              </a:lnSpc>
            </a:pPr>
            <a:r>
              <a:rPr lang="en-IN" sz="2400" dirty="0">
                <a:solidFill>
                  <a:schemeClr val="bg1"/>
                </a:solidFill>
              </a:rPr>
              <a:t>PHP</a:t>
            </a:r>
          </a:p>
          <a:p>
            <a:pPr>
              <a:lnSpc>
                <a:spcPct val="300000"/>
              </a:lnSpc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34" name="Picture 10" descr="Bootstrap">
            <a:extLst>
              <a:ext uri="{FF2B5EF4-FFF2-40B4-BE49-F238E27FC236}">
                <a16:creationId xmlns:a16="http://schemas.microsoft.com/office/drawing/2014/main" id="{9801CB34-37FA-98A0-C406-EECED9CA1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354" y="1567556"/>
            <a:ext cx="1296446" cy="11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42CF7FA-4659-A887-5B1F-4CEC0364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354" y="2946388"/>
            <a:ext cx="1296446" cy="88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6F027-408D-2034-DAAE-8B560424F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354" y="4170572"/>
            <a:ext cx="1296446" cy="88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8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Website Screenshots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B7A9D-002A-F8E3-DCCB-EA6CA84F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769" y="0"/>
            <a:ext cx="316523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9C5AD-B274-BE48-94D8-C1AFA0FBC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32" b="5109"/>
          <a:stretch/>
        </p:blipFill>
        <p:spPr>
          <a:xfrm>
            <a:off x="825270" y="1078900"/>
            <a:ext cx="3899123" cy="1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F128B-E18E-DEA5-0C1F-AA877AE23C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41" b="4877"/>
          <a:stretch/>
        </p:blipFill>
        <p:spPr>
          <a:xfrm>
            <a:off x="4928519" y="1078900"/>
            <a:ext cx="3894124" cy="1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DD88D-CB17-C09E-5EE7-7E00230E6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94" b="6522"/>
          <a:stretch/>
        </p:blipFill>
        <p:spPr>
          <a:xfrm>
            <a:off x="825270" y="2958900"/>
            <a:ext cx="3894124" cy="1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8E2E58-C827-C33D-886A-36C738ACDE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34" b="6721"/>
          <a:stretch/>
        </p:blipFill>
        <p:spPr>
          <a:xfrm>
            <a:off x="4928519" y="2965016"/>
            <a:ext cx="3894124" cy="1873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6DF602-8539-3A16-50E1-BA73A32F1F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32" t="11470" r="6796" b="6382"/>
          <a:stretch/>
        </p:blipFill>
        <p:spPr>
          <a:xfrm>
            <a:off x="830269" y="4838900"/>
            <a:ext cx="3894124" cy="2045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8CFC7D-76AE-D82D-4B7E-014E697156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10" t="13415" r="6810" b="5533"/>
          <a:stretch/>
        </p:blipFill>
        <p:spPr>
          <a:xfrm>
            <a:off x="4928520" y="4838901"/>
            <a:ext cx="3894124" cy="20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0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EBCCC9-5A54-AE50-9052-00C442A7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82200" cy="943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CCCA4-C542-B036-8A29-2F9D8DB8A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769" y="0"/>
            <a:ext cx="316523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62485-C82A-456A-C14F-BD78780B1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" y="6477000"/>
            <a:ext cx="9050013" cy="381000"/>
          </a:xfrm>
          <a:prstGeom prst="rect">
            <a:avLst/>
          </a:prstGeom>
        </p:spPr>
      </p:pic>
      <p:sp>
        <p:nvSpPr>
          <p:cNvPr id="10" name="Title 10">
            <a:extLst>
              <a:ext uri="{FF2B5EF4-FFF2-40B4-BE49-F238E27FC236}">
                <a16:creationId xmlns:a16="http://schemas.microsoft.com/office/drawing/2014/main" id="{FCAC3B96-87D3-E405-6651-086EA09780C0}"/>
              </a:ext>
            </a:extLst>
          </p:cNvPr>
          <p:cNvSpPr txBox="1">
            <a:spLocks/>
          </p:cNvSpPr>
          <p:nvPr/>
        </p:nvSpPr>
        <p:spPr>
          <a:xfrm>
            <a:off x="563569" y="83729"/>
            <a:ext cx="10523531" cy="583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  <a:cs typeface="+mj-cs"/>
              </a:defRPr>
            </a:lvl1pPr>
          </a:lstStyle>
          <a:p>
            <a:r>
              <a:rPr lang="en-US" sz="3600" dirty="0"/>
              <a:t>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54658E-52CE-311F-43C7-4A7FB35F0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69" y="943106"/>
            <a:ext cx="2141531" cy="5533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F57261-DAF3-DD98-E20A-E47105238B1E}"/>
              </a:ext>
            </a:extLst>
          </p:cNvPr>
          <p:cNvSpPr txBox="1"/>
          <p:nvPr/>
        </p:nvSpPr>
        <p:spPr>
          <a:xfrm>
            <a:off x="3098800" y="1282700"/>
            <a:ext cx="5537200" cy="46444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A full-stack website is developed with the help of some web development technologies. The website is developed as follows:- 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2000" dirty="0"/>
              <a:t>The Home Page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2000" dirty="0"/>
              <a:t>Login Page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2000" dirty="0"/>
              <a:t>Register Page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2000" dirty="0"/>
              <a:t>Shop Page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2000" dirty="0"/>
              <a:t>Payment Page </a:t>
            </a:r>
          </a:p>
        </p:txBody>
      </p:sp>
    </p:spTree>
    <p:extLst>
      <p:ext uri="{BB962C8B-B14F-4D97-AF65-F5344CB8AC3E}">
        <p14:creationId xmlns:p14="http://schemas.microsoft.com/office/powerpoint/2010/main" val="318121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Explanation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B7A9D-002A-F8E3-DCCB-EA6CA84F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769" y="0"/>
            <a:ext cx="3165231" cy="6858000"/>
          </a:xfrm>
          <a:prstGeom prst="rect">
            <a:avLst/>
          </a:prstGeom>
        </p:spPr>
      </p:pic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A3D408B4-E379-2402-875E-70FB266682BD}"/>
              </a:ext>
            </a:extLst>
          </p:cNvPr>
          <p:cNvSpPr txBox="1">
            <a:spLocks/>
          </p:cNvSpPr>
          <p:nvPr/>
        </p:nvSpPr>
        <p:spPr>
          <a:xfrm>
            <a:off x="830263" y="1266516"/>
            <a:ext cx="8196506" cy="55914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altLang="ja-JP" sz="1800" dirty="0"/>
              <a:t>Team red elected the theme a mystery, and the problem statement is of developing a </a:t>
            </a:r>
            <a:r>
              <a:rPr lang="en-US" altLang="ja-JP" sz="1800" dirty="0"/>
              <a:t>Spy Gadget Website application. The website developed is as follows;</a:t>
            </a:r>
            <a:r>
              <a:rPr lang="en-IN" altLang="ja-JP" sz="1800" dirty="0"/>
              <a:t> </a:t>
            </a:r>
          </a:p>
          <a:p>
            <a:pPr marL="400050" indent="-400050">
              <a:buFont typeface="+mj-lt"/>
              <a:buAutoNum type="romanLcPeriod"/>
            </a:pPr>
            <a:r>
              <a:rPr lang="en-IN" altLang="ja-JP" sz="1800" dirty="0"/>
              <a:t>The home page is developed with the help of HTML and CSS and the logo is developed with the help of Canva software.</a:t>
            </a:r>
          </a:p>
          <a:p>
            <a:pPr marL="400050" indent="-400050">
              <a:buFont typeface="+mj-lt"/>
              <a:buAutoNum type="romanLcPeriod"/>
            </a:pPr>
            <a:r>
              <a:rPr lang="en-IN" altLang="ja-JP" sz="1800" dirty="0"/>
              <a:t>The login and register page is developed with the help of Canva, HTML, and CSS.</a:t>
            </a:r>
          </a:p>
          <a:p>
            <a:pPr marL="400050" indent="-400050">
              <a:buFont typeface="+mj-lt"/>
              <a:buAutoNum type="romanLcPeriod"/>
            </a:pPr>
            <a:r>
              <a:rPr lang="en-IN" altLang="ja-JP" sz="1800" dirty="0"/>
              <a:t>The shop page is developed with the help of HTML, CSS, Bootstrap, and Ajax.</a:t>
            </a:r>
          </a:p>
          <a:p>
            <a:pPr marL="400050" indent="-400050">
              <a:buFont typeface="+mj-lt"/>
              <a:buAutoNum type="romanLcPeriod"/>
            </a:pPr>
            <a:r>
              <a:rPr lang="en-IN" altLang="ja-JP" sz="1800" dirty="0"/>
              <a:t>The Payment Page is developed with the help of HTML, CSS, Bootstrap, Ajax, and PHP.</a:t>
            </a:r>
          </a:p>
          <a:p>
            <a:pPr marL="0" indent="0">
              <a:buNone/>
            </a:pP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90704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577" y="2432458"/>
            <a:ext cx="6044503" cy="583800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FFC23-7F94-F1B2-0632-AC548D1BC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27" y="3480514"/>
            <a:ext cx="3148573" cy="335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152</TotalTime>
  <Words>268</Words>
  <Application>Microsoft Office PowerPoint</Application>
  <PresentationFormat>Widescreen</PresentationFormat>
  <Paragraphs>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Meiryo UI</vt:lpstr>
      <vt:lpstr>MingLiU</vt:lpstr>
      <vt:lpstr>Arial</vt:lpstr>
      <vt:lpstr>Calibri</vt:lpstr>
      <vt:lpstr>Bold Tech</vt:lpstr>
      <vt:lpstr>Mystery</vt:lpstr>
      <vt:lpstr>Problem Statement</vt:lpstr>
      <vt:lpstr>Technologies Used</vt:lpstr>
      <vt:lpstr>Website Screenshots</vt:lpstr>
      <vt:lpstr>PowerPoint Presentation</vt:lpstr>
      <vt:lpstr>Explanation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Mystery</dc:title>
  <dc:creator>SANSKRUTI SHIMPLE</dc:creator>
  <cp:lastModifiedBy>SANSKRUTI SHIMPLE</cp:lastModifiedBy>
  <cp:revision>17</cp:revision>
  <dcterms:created xsi:type="dcterms:W3CDTF">2023-02-08T10:25:56Z</dcterms:created>
  <dcterms:modified xsi:type="dcterms:W3CDTF">2023-02-11T06:40:26Z</dcterms:modified>
</cp:coreProperties>
</file>